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58" r:id="rId15"/>
  </p:sldIdLst>
  <p:sldSz cx="12192000" cy="6858000"/>
  <p:notesSz cx="6858000" cy="9144000"/>
  <p:defaultTextStyle>
    <a:defPPr>
      <a:defRPr lang="en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12"/>
    <p:restoredTop sz="96197"/>
  </p:normalViewPr>
  <p:slideViewPr>
    <p:cSldViewPr snapToGrid="0" snapToObjects="1">
      <p:cViewPr varScale="1">
        <p:scale>
          <a:sx n="101" d="100"/>
          <a:sy n="101" d="100"/>
        </p:scale>
        <p:origin x="20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41005-400F-F46E-336C-AD88F7237C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H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85E3D3-9091-3A05-EF77-349FFD212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H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FA746-860A-48A4-880E-6313F9DAF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A3F07-8B95-4F54-8910-11D13DAB7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4B056-F7D6-8DEC-DFB3-B7B6830AF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2207472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9D5A9-A3D5-F773-504E-042AE75AA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E4A87A-AEED-C4DE-178A-FC3E449F2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F80B3-403D-5C1F-FDC8-3A99CEFB8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8EEF3-ABC3-ACCD-C7B8-1A416E34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5F260-540B-4225-B19C-C8691B7F2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890945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1BBD7A-D250-A3FD-183D-BAD6B35C16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28A7CC-ECF5-90B2-CFE8-DEE2C73364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3FB68-F8F8-FBF8-F309-0C65A2378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1E55A-3298-67B4-B0A7-40CEF6FB5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34042-D2F9-86AB-9732-229821F2D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277673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DF510-DEB1-AD06-694A-960D92C02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AB4D7-7DF2-5626-83EC-4A67209E5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C1680-9AF9-13F0-A132-6697D48F6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280B4-26A8-A969-0A8A-55B4C4133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CF240-5C90-8709-5E0B-84C7D841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2385678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E53F1-9A5B-C20B-61E9-7D8B21568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13AE5-2025-BE0E-6181-E143EC911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45675-D15C-02A2-69ED-463A37B5C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C236B-712F-66BE-0B26-1E807C04C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460AB-AA7F-F0D3-169D-274B6D649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2249026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B2FC2-338F-424A-8124-9B9751103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0F54D-B508-73BE-6574-0FF97B165B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63E50-98B9-5E21-F61F-C17EB21EF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D1BEFE-C788-6636-4AA4-F5CFCB80F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9E90E-5FBD-6C82-AB8D-0EDD99C0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5BB33-6BB6-3645-AA00-74AEE8120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751600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0D6AA-BE85-69FB-8315-9F913A911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07424-8462-01ED-8DA0-D4CC61815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BDCFB-9461-151F-1149-37BC87294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1598E-E50B-F21E-0777-DC6074B9FF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6DC0CE-8535-08C1-A6E8-214B66606B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5E235D-E34E-388B-A446-3E3ABB6A9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21161D-37E4-1D88-5AC5-DBEAEA4B2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C09962-A5EF-4728-C8B7-B053F3F3B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812514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7FD5C-D99E-0B46-67B1-FB5E7CE82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17D0B5-9064-99A9-ED33-46CD77D58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C41C9E-2D4D-4EAA-B4C1-7B1C21C0B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83AFA-8AC1-20A4-68E5-A0B84827C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404886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7FA8F0-0F64-45FF-51A8-6B1E8386E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C45A9D-D2B3-1CFF-D5C5-A539971C4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AC948-2F79-3CCA-5F6F-AD3492699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265724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C1AB0-FFBE-FBA2-8ECB-6971F261A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9F167-2350-B7AE-8D76-8EFD85068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15C38-0FBC-68BC-8440-7CF700E08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F03227-B1DE-70D2-1D5C-70454CEC3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E07F8E-F37B-B391-C862-69E570A8D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DE713-4F67-BD97-698C-DB1F7F9EE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820353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E92E7-AEDD-1D8F-E320-5A6ABFAB7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AE5D32-9278-06F6-6B86-33DE89CA4F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4A8B3-1265-8CAA-A1C2-0EA2ACD7E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4EF439-F4DC-731D-42E9-62612C8A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8C460-0363-6B7F-EFF5-7D9F5F205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13873D-B686-2D87-1CBD-939E63AF0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4185501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36D538-A7BF-9E7A-3D6D-ECCF7F0C0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H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1D596-36AC-C665-7066-B685E5511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H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4924-CEA5-18E3-C65C-9A071BC510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A87C2-BDBD-9443-B8C8-2595740A72F4}" type="datetimeFigureOut">
              <a:rPr lang="en-HU" smtClean="0"/>
              <a:t>2022. 05. 24.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6F82A-FBDD-1A1A-4695-7ADB672951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81219-ABA4-3F75-6EE0-D26BC3DCE1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3E670-050B-3142-8DB3-20CA89F7AD32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801244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1702A-2B5B-39B0-861A-714C13E32F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021" y="121902"/>
            <a:ext cx="7318786" cy="2083416"/>
          </a:xfrm>
        </p:spPr>
        <p:txBody>
          <a:bodyPr/>
          <a:lstStyle/>
          <a:p>
            <a:r>
              <a:rPr lang="en-HU" dirty="0">
                <a:solidFill>
                  <a:schemeClr val="bg2"/>
                </a:solidFill>
              </a:rPr>
              <a:t>NemKépnézegető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9641E7-7A59-4171-9FAB-540E6DB9B64B}"/>
              </a:ext>
            </a:extLst>
          </p:cNvPr>
          <p:cNvSpPr txBox="1"/>
          <p:nvPr/>
        </p:nvSpPr>
        <p:spPr>
          <a:xfrm>
            <a:off x="8298552" y="6388281"/>
            <a:ext cx="38934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 err="1">
                <a:solidFill>
                  <a:schemeClr val="bg2"/>
                </a:solidFill>
              </a:rPr>
              <a:t>Készíatette</a:t>
            </a:r>
            <a:r>
              <a:rPr lang="en-GB" sz="1800" dirty="0">
                <a:solidFill>
                  <a:schemeClr val="bg2"/>
                </a:solidFill>
              </a:rPr>
              <a:t>: </a:t>
            </a:r>
            <a:r>
              <a:rPr lang="en-GB" sz="1800" dirty="0" err="1">
                <a:solidFill>
                  <a:schemeClr val="bg2"/>
                </a:solidFill>
              </a:rPr>
              <a:t>Ambrus</a:t>
            </a:r>
            <a:r>
              <a:rPr lang="en-GB" sz="1800" dirty="0">
                <a:solidFill>
                  <a:schemeClr val="bg2"/>
                </a:solidFill>
              </a:rPr>
              <a:t> Attila, </a:t>
            </a:r>
            <a:r>
              <a:rPr lang="en-GB" sz="1800" dirty="0" err="1">
                <a:solidFill>
                  <a:schemeClr val="bg2"/>
                </a:solidFill>
              </a:rPr>
              <a:t>Ördög</a:t>
            </a:r>
            <a:r>
              <a:rPr lang="en-GB" sz="1800" dirty="0">
                <a:solidFill>
                  <a:schemeClr val="bg2"/>
                </a:solidFill>
              </a:rPr>
              <a:t> Csaba</a:t>
            </a:r>
            <a:endParaRPr lang="en-HU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742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33FF0EA-104E-C846-051E-9C14FD4D7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843" y="0"/>
            <a:ext cx="10564313" cy="685800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013D82F-6002-4243-2F5D-3822BEF43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245" y="0"/>
            <a:ext cx="10555510" cy="6858000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850ED015-FB8F-0AF5-F2EA-1F466C8D63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461" y="0"/>
            <a:ext cx="10569077" cy="6858000"/>
          </a:xfrm>
          <a:prstGeom prst="rect">
            <a:avLst/>
          </a:prstGeom>
        </p:spPr>
      </p:pic>
      <p:pic>
        <p:nvPicPr>
          <p:cNvPr id="9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3EA08B9-F759-5A65-7BE3-3B8161B48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219" y="0"/>
            <a:ext cx="105595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209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9EC853A-F2A4-D2EE-E336-783BC565A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39" y="0"/>
            <a:ext cx="10595522" cy="6858000"/>
          </a:xfrm>
          <a:prstGeom prst="rect">
            <a:avLst/>
          </a:prstGeom>
        </p:spPr>
      </p:pic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7A71A29-45D3-D92D-2287-665F13D00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40" y="0"/>
            <a:ext cx="10581920" cy="6858000"/>
          </a:xfrm>
          <a:prstGeom prst="rect">
            <a:avLst/>
          </a:prstGeom>
        </p:spPr>
      </p:pic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ADDBF23-B4E9-D48D-267C-4C7D106314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370" y="0"/>
            <a:ext cx="10537260" cy="6858000"/>
          </a:xfrm>
          <a:prstGeom prst="rect">
            <a:avLst/>
          </a:prstGeom>
        </p:spPr>
      </p:pic>
      <p:pic>
        <p:nvPicPr>
          <p:cNvPr id="9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4770357-E37B-ECB2-FC32-7170D5779F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738" y="0"/>
            <a:ext cx="105778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281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B6AC570-D92E-AB1D-B854-808B61098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843" y="0"/>
            <a:ext cx="10564313" cy="6858000"/>
          </a:xfrm>
          <a:prstGeom prst="rect">
            <a:avLst/>
          </a:prstGeom>
        </p:spPr>
      </p:pic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EBF5D50-8820-A220-6260-D3047FF90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1" y="0"/>
            <a:ext cx="10573117" cy="6858000"/>
          </a:xfrm>
          <a:prstGeom prst="rect">
            <a:avLst/>
          </a:prstGeom>
        </p:spPr>
      </p:pic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F3D82D8-9558-B78E-B15E-32ED10336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441" y="0"/>
            <a:ext cx="10573117" cy="6858000"/>
          </a:xfrm>
          <a:prstGeom prst="rect">
            <a:avLst/>
          </a:prstGeom>
        </p:spPr>
      </p:pic>
      <p:pic>
        <p:nvPicPr>
          <p:cNvPr id="9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016F95F-DCB9-6463-6FBF-36B72D77CD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843" y="0"/>
            <a:ext cx="105643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03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737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2BC2A-A614-20D0-D6B3-60E71552A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HU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737976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9E7F5-1320-FBA4-F8B2-4862E1EF7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U" dirty="0"/>
              <a:t>Mitől jó egy képnézegető?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90AA2-28FF-D2E4-943D-D3CE94BB6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HU" dirty="0"/>
              <a:t>Letisztult</a:t>
            </a:r>
          </a:p>
          <a:p>
            <a:r>
              <a:rPr lang="en-HU" dirty="0"/>
              <a:t>Egyszerű</a:t>
            </a:r>
          </a:p>
          <a:p>
            <a:r>
              <a:rPr lang="en-HU" dirty="0"/>
              <a:t>Gyors</a:t>
            </a:r>
            <a:r>
              <a:rPr lang="en-HU" sz="2000" dirty="0"/>
              <a:t>*</a:t>
            </a:r>
          </a:p>
          <a:p>
            <a:endParaRPr lang="en-H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5A806-AA77-51EA-664F-8034FA654764}"/>
              </a:ext>
            </a:extLst>
          </p:cNvPr>
          <p:cNvSpPr txBox="1"/>
          <p:nvPr/>
        </p:nvSpPr>
        <p:spPr>
          <a:xfrm>
            <a:off x="10959101" y="6642556"/>
            <a:ext cx="12328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U" sz="800" dirty="0"/>
              <a:t>A gyorsaság az relatív.</a:t>
            </a:r>
          </a:p>
        </p:txBody>
      </p:sp>
    </p:spTree>
    <p:extLst>
      <p:ext uri="{BB962C8B-B14F-4D97-AF65-F5344CB8AC3E}">
        <p14:creationId xmlns:p14="http://schemas.microsoft.com/office/powerpoint/2010/main" val="180197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1458B-41B1-61B1-4F4B-ED029A21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77" y="0"/>
            <a:ext cx="10515600" cy="1325563"/>
          </a:xfrm>
        </p:spPr>
        <p:txBody>
          <a:bodyPr/>
          <a:lstStyle/>
          <a:p>
            <a:r>
              <a:rPr lang="en-HU" dirty="0"/>
              <a:t>A Festő Titkai</a:t>
            </a:r>
          </a:p>
        </p:txBody>
      </p:sp>
      <p:pic>
        <p:nvPicPr>
          <p:cNvPr id="9" name="Content Placeholder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924C607-9C85-51A3-ED5D-C4A45574C4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1839" y="962595"/>
            <a:ext cx="8568611" cy="5560330"/>
          </a:xfrm>
        </p:spPr>
      </p:pic>
    </p:spTree>
    <p:extLst>
      <p:ext uri="{BB962C8B-B14F-4D97-AF65-F5344CB8AC3E}">
        <p14:creationId xmlns:p14="http://schemas.microsoft.com/office/powerpoint/2010/main" val="2957229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381BE-E787-CADD-5C63-37740D0F8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U" dirty="0"/>
              <a:t>A Festő Titkai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CA46FF8-2DAB-6CCC-F514-F9E9B80BF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737" y="1732194"/>
            <a:ext cx="2489200" cy="1955800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 with medium confidence">
            <a:extLst>
              <a:ext uri="{FF2B5EF4-FFF2-40B4-BE49-F238E27FC236}">
                <a16:creationId xmlns:a16="http://schemas.microsoft.com/office/drawing/2014/main" id="{BD68406E-2BB1-2D5E-23E2-9477F9AFC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2646" y="1577867"/>
            <a:ext cx="3340100" cy="2654300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DF633D0-0CB1-50DB-4529-FDE84167E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0110" y="1865544"/>
            <a:ext cx="29845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10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5C9D3-4E5F-4520-4029-148F3378B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U" dirty="0"/>
              <a:t>A Festő Titkai 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9FA988E-1DC4-ED67-F073-F73A2E8160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7300" y="1394110"/>
            <a:ext cx="8268932" cy="5379622"/>
          </a:xfrm>
        </p:spPr>
      </p:pic>
    </p:spTree>
    <p:extLst>
      <p:ext uri="{BB962C8B-B14F-4D97-AF65-F5344CB8AC3E}">
        <p14:creationId xmlns:p14="http://schemas.microsoft.com/office/powerpoint/2010/main" val="1220908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44F3819-EFE9-2B70-5F87-DC0B90134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219" y="0"/>
            <a:ext cx="105595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856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882B7CF-FA5C-BCB8-276C-5F9A96726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534" y="0"/>
            <a:ext cx="10550769" cy="6858000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68E0347-8DC6-0505-2584-8F01B58A8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262" y="0"/>
            <a:ext cx="10546041" cy="6858000"/>
          </a:xfrm>
          <a:prstGeom prst="rect">
            <a:avLst/>
          </a:prstGeom>
        </p:spPr>
      </p:pic>
      <p:pic>
        <p:nvPicPr>
          <p:cNvPr id="11" name="Picture 10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136EEC0-E4C5-F685-EC00-58B0AA4E4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383" y="0"/>
            <a:ext cx="105819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064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238C9A2-5E14-1AC9-0603-7C246ACEC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219" y="0"/>
            <a:ext cx="10559562" cy="6858000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F51E1B23-22FC-2950-5786-875521BD8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19" y="0"/>
            <a:ext cx="105731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2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transport, screenshot, trailer&#10;&#10;Description automatically generated">
            <a:extLst>
              <a:ext uri="{FF2B5EF4-FFF2-40B4-BE49-F238E27FC236}">
                <a16:creationId xmlns:a16="http://schemas.microsoft.com/office/drawing/2014/main" id="{B7E48CB9-9464-A38A-B846-DB19E19CB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441" y="0"/>
            <a:ext cx="10528479" cy="6858000"/>
          </a:xfrm>
          <a:prstGeom prst="rect">
            <a:avLst/>
          </a:prstGeom>
        </p:spPr>
      </p:pic>
      <p:pic>
        <p:nvPicPr>
          <p:cNvPr id="3" name="Picture 2" descr="A picture containing text, truck, transport, screenshot&#10;&#10;Description automatically generated">
            <a:extLst>
              <a:ext uri="{FF2B5EF4-FFF2-40B4-BE49-F238E27FC236}">
                <a16:creationId xmlns:a16="http://schemas.microsoft.com/office/drawing/2014/main" id="{E718FE8C-C221-2681-AFAD-6AFAAB1EB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41" y="0"/>
            <a:ext cx="10573117" cy="6858000"/>
          </a:xfrm>
          <a:prstGeom prst="rect">
            <a:avLst/>
          </a:prstGeom>
        </p:spPr>
      </p:pic>
      <p:pic>
        <p:nvPicPr>
          <p:cNvPr id="5" name="Picture 4" descr="A picture containing text, transport, screenshot, trailer&#10;&#10;Description automatically generated">
            <a:extLst>
              <a:ext uri="{FF2B5EF4-FFF2-40B4-BE49-F238E27FC236}">
                <a16:creationId xmlns:a16="http://schemas.microsoft.com/office/drawing/2014/main" id="{D89364CF-0FD1-7BF1-5EB3-9A8CE9577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691" y="0"/>
            <a:ext cx="10541977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426809-E45A-B634-A637-8AFE2CDF4DA2}"/>
              </a:ext>
            </a:extLst>
          </p:cNvPr>
          <p:cNvSpPr txBox="1"/>
          <p:nvPr/>
        </p:nvSpPr>
        <p:spPr>
          <a:xfrm>
            <a:off x="16179800" y="-901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60211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35</Words>
  <Application>Microsoft Macintosh PowerPoint</Application>
  <PresentationFormat>Widescreen</PresentationFormat>
  <Paragraphs>11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NemKépnézegető</vt:lpstr>
      <vt:lpstr>Mitől jó egy képnézegető?</vt:lpstr>
      <vt:lpstr>A Festő Titkai</vt:lpstr>
      <vt:lpstr>A Festő Titkai</vt:lpstr>
      <vt:lpstr>A Festő Titkai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attila0022@sulid.hu</dc:creator>
  <cp:lastModifiedBy>attila0022@sulid.hu</cp:lastModifiedBy>
  <cp:revision>25</cp:revision>
  <dcterms:created xsi:type="dcterms:W3CDTF">2022-05-24T08:55:15Z</dcterms:created>
  <dcterms:modified xsi:type="dcterms:W3CDTF">2022-05-24T10:18:08Z</dcterms:modified>
</cp:coreProperties>
</file>

<file path=docProps/thumbnail.jpeg>
</file>